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59" r:id="rId7"/>
    <p:sldId id="261" r:id="rId8"/>
    <p:sldId id="262" r:id="rId9"/>
    <p:sldId id="263" r:id="rId10"/>
    <p:sldId id="265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18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176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82700" y="2212149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15732295" y="2212149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7.40741E-7 L 0.21849 0.1717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85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170</Words>
  <Application>Microsoft Macintosh PowerPoint</Application>
  <PresentationFormat>Custom</PresentationFormat>
  <Paragraphs>80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27</cp:revision>
  <dcterms:modified xsi:type="dcterms:W3CDTF">2020-05-24T20:59:44Z</dcterms:modified>
</cp:coreProperties>
</file>